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71" d="100"/>
          <a:sy n="71" d="100"/>
        </p:scale>
        <p:origin x="86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374C3-B286-4C55-A0BC-35B414031A6A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747EF-3470-4931-9784-198C4DB1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3B964-703D-4971-A240-024DD9D98A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8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EE44-B716-4804-B6F2-B7D558B67D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421A-5D1D-4839-A6D2-A57F7D34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EE44-B716-4804-B6F2-B7D558B67D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421A-5D1D-4839-A6D2-A57F7D34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3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EE44-B716-4804-B6F2-B7D558B67D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421A-5D1D-4839-A6D2-A57F7D34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4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EE44-B716-4804-B6F2-B7D558B67D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421A-5D1D-4839-A6D2-A57F7D34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1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EE44-B716-4804-B6F2-B7D558B67D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421A-5D1D-4839-A6D2-A57F7D34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5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EE44-B716-4804-B6F2-B7D558B67D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421A-5D1D-4839-A6D2-A57F7D34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EE44-B716-4804-B6F2-B7D558B67D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421A-5D1D-4839-A6D2-A57F7D34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4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EE44-B716-4804-B6F2-B7D558B67D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421A-5D1D-4839-A6D2-A57F7D34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7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EE44-B716-4804-B6F2-B7D558B67D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421A-5D1D-4839-A6D2-A57F7D34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1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EE44-B716-4804-B6F2-B7D558B67D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421A-5D1D-4839-A6D2-A57F7D34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4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EE44-B716-4804-B6F2-B7D558B67D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421A-5D1D-4839-A6D2-A57F7D34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EE44-B716-4804-B6F2-B7D558B67D50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8421A-5D1D-4839-A6D2-A57F7D341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5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17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86755"/>
            <a:ext cx="12192000" cy="79225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Documenting Airway Device Placement Confirmation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 rot="20106740">
            <a:off x="155993" y="3535682"/>
            <a:ext cx="528320" cy="18288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782" y="2138329"/>
            <a:ext cx="499915" cy="317019"/>
          </a:xfrm>
          <a:prstGeom prst="rect">
            <a:avLst/>
          </a:prstGeom>
        </p:spPr>
      </p:pic>
      <p:sp>
        <p:nvSpPr>
          <p:cNvPr id="9" name="Left Brace 8"/>
          <p:cNvSpPr/>
          <p:nvPr/>
        </p:nvSpPr>
        <p:spPr>
          <a:xfrm>
            <a:off x="7947112" y="2296838"/>
            <a:ext cx="282488" cy="507322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1608" y="1081818"/>
            <a:ext cx="4377372" cy="57761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981796"/>
            <a:ext cx="7638066" cy="41286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36728" y="4225530"/>
            <a:ext cx="499915" cy="3170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7802" y="2455348"/>
            <a:ext cx="499915" cy="3170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1693" y="1821310"/>
            <a:ext cx="499915" cy="3170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1693" y="2165112"/>
            <a:ext cx="499915" cy="3170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1693" y="3135484"/>
            <a:ext cx="499915" cy="3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Documenting Airway Device Placement Confirmation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Chizmar</dc:creator>
  <cp:lastModifiedBy>Timothy Chizmar</cp:lastModifiedBy>
  <cp:revision>1</cp:revision>
  <dcterms:created xsi:type="dcterms:W3CDTF">2024-12-17T01:03:09Z</dcterms:created>
  <dcterms:modified xsi:type="dcterms:W3CDTF">2024-12-17T01:03:23Z</dcterms:modified>
</cp:coreProperties>
</file>