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99" autoAdjust="0"/>
    <p:restoredTop sz="94660"/>
  </p:normalViewPr>
  <p:slideViewPr>
    <p:cSldViewPr snapToGrid="0">
      <p:cViewPr varScale="1">
        <p:scale>
          <a:sx n="71" d="100"/>
          <a:sy n="71" d="100"/>
        </p:scale>
        <p:origin x="86" y="35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6374C3-B286-4C55-A0BC-35B414031A6A}" type="datetimeFigureOut">
              <a:rPr lang="en-US" smtClean="0"/>
              <a:t>12/16/2024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F747EF-3470-4931-9784-198C4DB1DD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344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73B964-703D-4971-A240-024DD9D98A1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30833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FEE44-B716-4804-B6F2-B7D558B67D50}" type="datetimeFigureOut">
              <a:rPr lang="en-US" smtClean="0"/>
              <a:t>12/16/2024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8421A-5D1D-4839-A6D2-A57F7D341D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643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FEE44-B716-4804-B6F2-B7D558B67D50}" type="datetimeFigureOut">
              <a:rPr lang="en-US" smtClean="0"/>
              <a:t>12/16/2024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8421A-5D1D-4839-A6D2-A57F7D341D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06366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FEE44-B716-4804-B6F2-B7D558B67D50}" type="datetimeFigureOut">
              <a:rPr lang="en-US" smtClean="0"/>
              <a:t>12/16/2024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8421A-5D1D-4839-A6D2-A57F7D341D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35478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FEE44-B716-4804-B6F2-B7D558B67D50}" type="datetimeFigureOut">
              <a:rPr lang="en-US" smtClean="0"/>
              <a:t>12/16/2024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8421A-5D1D-4839-A6D2-A57F7D341D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10188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FEE44-B716-4804-B6F2-B7D558B67D50}" type="datetimeFigureOut">
              <a:rPr lang="en-US" smtClean="0"/>
              <a:t>12/16/2024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8421A-5D1D-4839-A6D2-A57F7D341D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7570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FEE44-B716-4804-B6F2-B7D558B67D50}" type="datetimeFigureOut">
              <a:rPr lang="en-US" smtClean="0"/>
              <a:t>12/16/2024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8421A-5D1D-4839-A6D2-A57F7D341D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68296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FEE44-B716-4804-B6F2-B7D558B67D50}" type="datetimeFigureOut">
              <a:rPr lang="en-US" smtClean="0"/>
              <a:t>12/16/2024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8421A-5D1D-4839-A6D2-A57F7D341D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3427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FEE44-B716-4804-B6F2-B7D558B67D50}" type="datetimeFigureOut">
              <a:rPr lang="en-US" smtClean="0"/>
              <a:t>12/16/2024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8421A-5D1D-4839-A6D2-A57F7D341D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02716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FEE44-B716-4804-B6F2-B7D558B67D50}" type="datetimeFigureOut">
              <a:rPr lang="en-US" smtClean="0"/>
              <a:t>12/16/2024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8421A-5D1D-4839-A6D2-A57F7D341D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16146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FEE44-B716-4804-B6F2-B7D558B67D50}" type="datetimeFigureOut">
              <a:rPr lang="en-US" smtClean="0"/>
              <a:t>12/16/2024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8421A-5D1D-4839-A6D2-A57F7D341D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0449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FEE44-B716-4804-B6F2-B7D558B67D50}" type="datetimeFigureOut">
              <a:rPr lang="en-US" smtClean="0"/>
              <a:t>12/16/2024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8421A-5D1D-4839-A6D2-A57F7D341D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4773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4FEE44-B716-4804-B6F2-B7D558B67D50}" type="datetimeFigureOut">
              <a:rPr lang="en-US" smtClean="0"/>
              <a:t>12/16/2024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B8421A-5D1D-4839-A6D2-A57F7D341D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5544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691760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86755"/>
            <a:ext cx="12192000" cy="792259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pPr algn="ctr"/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Documenting Airway Device Placement Confirmation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ight Arrow 5"/>
          <p:cNvSpPr/>
          <p:nvPr/>
        </p:nvSpPr>
        <p:spPr>
          <a:xfrm rot="20106740">
            <a:off x="155993" y="3535682"/>
            <a:ext cx="528320" cy="182880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05782" y="2138329"/>
            <a:ext cx="499915" cy="317019"/>
          </a:xfrm>
          <a:prstGeom prst="rect">
            <a:avLst/>
          </a:prstGeom>
        </p:spPr>
      </p:pic>
      <p:sp>
        <p:nvSpPr>
          <p:cNvPr id="9" name="Left Brace 8"/>
          <p:cNvSpPr/>
          <p:nvPr/>
        </p:nvSpPr>
        <p:spPr>
          <a:xfrm>
            <a:off x="7947112" y="2296838"/>
            <a:ext cx="282488" cy="507322"/>
          </a:xfrm>
          <a:prstGeom prst="leftBrac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11608" y="1081818"/>
            <a:ext cx="4377372" cy="5776182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981796"/>
            <a:ext cx="7638066" cy="4128684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-336728" y="4225530"/>
            <a:ext cx="499915" cy="317019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147802" y="2455348"/>
            <a:ext cx="499915" cy="317019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311693" y="1821310"/>
            <a:ext cx="499915" cy="317019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311693" y="2165112"/>
            <a:ext cx="499915" cy="317019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311693" y="3135484"/>
            <a:ext cx="499915" cy="317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9733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</Words>
  <Application>Microsoft Office PowerPoint</Application>
  <PresentationFormat>Widescreen</PresentationFormat>
  <Paragraphs>2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Documenting Airway Device Placement Confirmation</vt:lpstr>
    </vt:vector>
  </TitlesOfParts>
  <Company>HP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Timothy Chizmar</dc:creator>
  <cp:lastModifiedBy>Timothy Chizmar</cp:lastModifiedBy>
  <cp:revision>1</cp:revision>
  <dcterms:created xsi:type="dcterms:W3CDTF">2024-12-17T01:03:09Z</dcterms:created>
  <dcterms:modified xsi:type="dcterms:W3CDTF">2024-12-17T01:03:23Z</dcterms:modified>
</cp:coreProperties>
</file>